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0"/>
  </p:notesMasterIdLst>
  <p:sldIdLst>
    <p:sldId id="284" r:id="rId2"/>
    <p:sldId id="277" r:id="rId3"/>
    <p:sldId id="278" r:id="rId4"/>
    <p:sldId id="279" r:id="rId5"/>
    <p:sldId id="280" r:id="rId6"/>
    <p:sldId id="281" r:id="rId7"/>
    <p:sldId id="282" r:id="rId8"/>
    <p:sldId id="283" r:id="rId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66FF33"/>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5915" autoAdjust="0"/>
  </p:normalViewPr>
  <p:slideViewPr>
    <p:cSldViewPr>
      <p:cViewPr varScale="1">
        <p:scale>
          <a:sx n="83" d="100"/>
          <a:sy n="83" d="100"/>
        </p:scale>
        <p:origin x="1286" y="264"/>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2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377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dirty="0"/>
          </a:p>
        </p:txBody>
      </p:sp>
      <p:sp>
        <p:nvSpPr>
          <p:cNvPr id="20377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378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378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dirty="0"/>
          </a:p>
        </p:txBody>
      </p:sp>
      <p:sp>
        <p:nvSpPr>
          <p:cNvPr id="20378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65C281D-9322-4697-A249-FE3F0B509836}" type="slidenum">
              <a:rPr lang="en-US" altLang="en-US"/>
              <a:pPr>
                <a:defRPr/>
              </a:pPr>
              <a:t>‹#›</a:t>
            </a:fld>
            <a:endParaRPr lang="en-US" altLang="en-US" dirty="0"/>
          </a:p>
        </p:txBody>
      </p:sp>
    </p:spTree>
    <p:extLst>
      <p:ext uri="{BB962C8B-B14F-4D97-AF65-F5344CB8AC3E}">
        <p14:creationId xmlns:p14="http://schemas.microsoft.com/office/powerpoint/2010/main" val="17224238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dirty="0">
                <a:latin typeface="Arial" charset="0"/>
                <a:cs typeface="Arial" charset="0"/>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dirty="0">
                <a:latin typeface="Arial" charset="0"/>
                <a:cs typeface="Arial" charset="0"/>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dirty="0">
                <a:latin typeface="Arial" charset="0"/>
                <a:cs typeface="Arial" charset="0"/>
              </a:endParaRPr>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dirty="0">
                <a:latin typeface="Arial" charset="0"/>
                <a:cs typeface="Arial" charset="0"/>
              </a:endParaRPr>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dirty="0">
                <a:latin typeface="Arial" charset="0"/>
                <a:cs typeface="Arial" charset="0"/>
              </a:endParaRPr>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dirty="0">
                <a:latin typeface="Arial" charset="0"/>
                <a:cs typeface="Arial" charset="0"/>
              </a:endParaRPr>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dirty="0">
                <a:latin typeface="Arial" charset="0"/>
                <a:cs typeface="Arial" charset="0"/>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defRPr/>
              </a:pPr>
              <a:endParaRPr lang="en-US" dirty="0">
                <a:latin typeface="Arial" charset="0"/>
                <a:cs typeface="Arial" charset="0"/>
              </a:endParaRPr>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defRPr/>
              </a:pPr>
              <a:endParaRPr lang="en-US" dirty="0">
                <a:latin typeface="Arial" charset="0"/>
                <a:cs typeface="Arial" charset="0"/>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defRPr/>
              </a:pPr>
              <a:endParaRPr lang="en-US" dirty="0">
                <a:latin typeface="Arial" charset="0"/>
                <a:cs typeface="Arial" charset="0"/>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dirty="0">
                <a:latin typeface="Arial" charset="0"/>
                <a:cs typeface="Arial" charset="0"/>
              </a:endParaRPr>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defRPr/>
              </a:pPr>
              <a:endParaRPr lang="en-US" dirty="0">
                <a:latin typeface="Arial" charset="0"/>
                <a:cs typeface="Arial" charset="0"/>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defRPr/>
              </a:pPr>
              <a:endParaRPr lang="en-US" dirty="0">
                <a:latin typeface="Arial" charset="0"/>
                <a:cs typeface="Arial" charset="0"/>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defRPr/>
              </a:pPr>
              <a:endParaRPr lang="en-US" dirty="0">
                <a:latin typeface="Arial" charset="0"/>
                <a:cs typeface="Arial" charset="0"/>
              </a:endParaRPr>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dirty="0">
                <a:latin typeface="Arial" charset="0"/>
                <a:cs typeface="Arial" charset="0"/>
              </a:endParaRPr>
            </a:p>
          </p:txBody>
        </p:sp>
        <p:sp>
          <p:nvSpPr>
            <p:cNvPr id="20" name="Rectangle 18"/>
            <p:cNvSpPr>
              <a:spLocks noChangeArrowheads="1"/>
            </p:cNvSpPr>
            <p:nvPr userDrawn="1"/>
          </p:nvSpPr>
          <p:spPr bwMode="hidden">
            <a:xfrm rot="39991575" flipH="1" flipV="1">
              <a:off x="5422"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dirty="0">
                <a:latin typeface="Arial" charset="0"/>
                <a:cs typeface="Arial" charset="0"/>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defRPr/>
              </a:pPr>
              <a:endParaRPr lang="en-US" dirty="0">
                <a:latin typeface="Arial" charset="0"/>
                <a:cs typeface="Arial" charset="0"/>
              </a:endParaRPr>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dirty="0">
                <a:latin typeface="Arial" charset="0"/>
                <a:cs typeface="Arial" charset="0"/>
              </a:endParaRPr>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dirty="0">
                <a:latin typeface="Arial" charset="0"/>
                <a:cs typeface="Arial" charset="0"/>
              </a:endParaRPr>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defRPr/>
              </a:pPr>
              <a:endParaRPr lang="en-US" dirty="0">
                <a:latin typeface="Arial" charset="0"/>
                <a:cs typeface="Arial" charset="0"/>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defRPr/>
              </a:pPr>
              <a:endParaRPr lang="en-US" dirty="0">
                <a:latin typeface="Arial" charset="0"/>
                <a:cs typeface="Arial" charset="0"/>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defRPr/>
              </a:pPr>
              <a:endParaRPr lang="en-US" dirty="0">
                <a:latin typeface="Arial" charset="0"/>
                <a:cs typeface="Arial" charset="0"/>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dirty="0">
                <a:latin typeface="Arial" charset="0"/>
                <a:cs typeface="Arial" charset="0"/>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dirty="0">
                <a:latin typeface="Arial" charset="0"/>
                <a:cs typeface="Arial" charset="0"/>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dirty="0">
                <a:latin typeface="Arial" charset="0"/>
                <a:cs typeface="Arial" charset="0"/>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dirty="0">
                <a:latin typeface="Arial" charset="0"/>
                <a:cs typeface="Arial" charset="0"/>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defRPr/>
              </a:pPr>
              <a:endParaRPr lang="en-US" dirty="0">
                <a:latin typeface="Arial" charset="0"/>
                <a:cs typeface="Arial" charset="0"/>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dirty="0">
                <a:latin typeface="Arial" charset="0"/>
                <a:cs typeface="Arial" charset="0"/>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dirty="0">
                <a:latin typeface="Arial" charset="0"/>
                <a:cs typeface="Arial" charset="0"/>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dirty="0">
                <a:latin typeface="Arial" charset="0"/>
                <a:cs typeface="Arial" charset="0"/>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defRPr/>
              </a:pPr>
              <a:endParaRPr lang="en-US" dirty="0">
                <a:latin typeface="Arial" charset="0"/>
                <a:cs typeface="Arial" charset="0"/>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defRPr/>
              </a:pPr>
              <a:endParaRPr lang="en-US" dirty="0">
                <a:latin typeface="Arial" charset="0"/>
                <a:cs typeface="Arial" charset="0"/>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grpSp>
      <p:sp>
        <p:nvSpPr>
          <p:cNvPr id="64730"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n-US"/>
              <a:t>Click to edit Master title style</a:t>
            </a:r>
          </a:p>
        </p:txBody>
      </p:sp>
      <p:sp>
        <p:nvSpPr>
          <p:cNvPr id="64731"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20" name="Rectangle 220"/>
          <p:cNvSpPr>
            <a:spLocks noGrp="1" noChangeArrowheads="1"/>
          </p:cNvSpPr>
          <p:nvPr>
            <p:ph type="dt" sz="quarter" idx="10"/>
          </p:nvPr>
        </p:nvSpPr>
        <p:spPr/>
        <p:txBody>
          <a:bodyPr/>
          <a:lstStyle>
            <a:lvl1pPr>
              <a:defRPr/>
            </a:lvl1pPr>
          </a:lstStyle>
          <a:p>
            <a:pPr>
              <a:defRPr/>
            </a:pPr>
            <a:endParaRPr lang="en-US" dirty="0"/>
          </a:p>
        </p:txBody>
      </p:sp>
      <p:sp>
        <p:nvSpPr>
          <p:cNvPr id="221" name="Rectangle 221"/>
          <p:cNvSpPr>
            <a:spLocks noGrp="1" noChangeArrowheads="1"/>
          </p:cNvSpPr>
          <p:nvPr>
            <p:ph type="ftr" sz="quarter" idx="11"/>
          </p:nvPr>
        </p:nvSpPr>
        <p:spPr>
          <a:xfrm>
            <a:off x="3124200" y="6248400"/>
            <a:ext cx="2895600" cy="457200"/>
          </a:xfrm>
        </p:spPr>
        <p:txBody>
          <a:bodyPr/>
          <a:lstStyle>
            <a:lvl1pPr>
              <a:defRPr/>
            </a:lvl1pPr>
          </a:lstStyle>
          <a:p>
            <a:pPr>
              <a:defRPr/>
            </a:pPr>
            <a:endParaRPr lang="en-US" dirty="0"/>
          </a:p>
        </p:txBody>
      </p:sp>
      <p:sp>
        <p:nvSpPr>
          <p:cNvPr id="222" name="Rectangle 222"/>
          <p:cNvSpPr>
            <a:spLocks noGrp="1" noChangeArrowheads="1"/>
          </p:cNvSpPr>
          <p:nvPr>
            <p:ph type="sldNum" sz="quarter" idx="12"/>
          </p:nvPr>
        </p:nvSpPr>
        <p:spPr/>
        <p:txBody>
          <a:bodyPr/>
          <a:lstStyle>
            <a:lvl1pPr>
              <a:defRPr smtClean="0"/>
            </a:lvl1pPr>
          </a:lstStyle>
          <a:p>
            <a:pPr>
              <a:defRPr/>
            </a:pPr>
            <a:fld id="{F083D530-999E-4909-831D-1C1C8C0B50FE}" type="slidenum">
              <a:rPr lang="en-US" altLang="en-US"/>
              <a:pPr>
                <a:defRPr/>
              </a:pPr>
              <a:t>‹#›</a:t>
            </a:fld>
            <a:endParaRPr lang="en-US" altLang="en-US" dirty="0"/>
          </a:p>
        </p:txBody>
      </p:sp>
    </p:spTree>
    <p:extLst>
      <p:ext uri="{BB962C8B-B14F-4D97-AF65-F5344CB8AC3E}">
        <p14:creationId xmlns:p14="http://schemas.microsoft.com/office/powerpoint/2010/main" val="1896028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18"/>
          <p:cNvSpPr>
            <a:spLocks noGrp="1" noChangeArrowheads="1"/>
          </p:cNvSpPr>
          <p:nvPr>
            <p:ph type="sldNum" sz="quarter" idx="10"/>
          </p:nvPr>
        </p:nvSpPr>
        <p:spPr>
          <a:ln/>
        </p:spPr>
        <p:txBody>
          <a:bodyPr/>
          <a:lstStyle>
            <a:lvl1pPr>
              <a:defRPr/>
            </a:lvl1pPr>
          </a:lstStyle>
          <a:p>
            <a:pPr>
              <a:defRPr/>
            </a:pPr>
            <a:fld id="{9B074194-83D7-4653-B92B-E002856A4253}" type="slidenum">
              <a:rPr lang="en-US" altLang="en-US"/>
              <a:pPr>
                <a:defRPr/>
              </a:pPr>
              <a:t>‹#›</a:t>
            </a:fld>
            <a:endParaRPr lang="en-US" altLang="en-US" dirty="0"/>
          </a:p>
        </p:txBody>
      </p:sp>
      <p:sp>
        <p:nvSpPr>
          <p:cNvPr id="5" name="Rectangle 219"/>
          <p:cNvSpPr>
            <a:spLocks noGrp="1" noChangeArrowheads="1"/>
          </p:cNvSpPr>
          <p:nvPr>
            <p:ph type="dt" sz="half" idx="11"/>
          </p:nvPr>
        </p:nvSpPr>
        <p:spPr>
          <a:ln/>
        </p:spPr>
        <p:txBody>
          <a:bodyPr/>
          <a:lstStyle>
            <a:lvl1pPr>
              <a:defRPr/>
            </a:lvl1pPr>
          </a:lstStyle>
          <a:p>
            <a:pPr>
              <a:defRPr/>
            </a:pPr>
            <a:endParaRPr lang="en-US" dirty="0"/>
          </a:p>
        </p:txBody>
      </p:sp>
      <p:sp>
        <p:nvSpPr>
          <p:cNvPr id="6" name="Rectangle 220"/>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50265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0"/>
            <a:ext cx="2057400" cy="52959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0"/>
            <a:ext cx="6019800" cy="52959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18"/>
          <p:cNvSpPr>
            <a:spLocks noGrp="1" noChangeArrowheads="1"/>
          </p:cNvSpPr>
          <p:nvPr>
            <p:ph type="sldNum" sz="quarter" idx="10"/>
          </p:nvPr>
        </p:nvSpPr>
        <p:spPr>
          <a:ln/>
        </p:spPr>
        <p:txBody>
          <a:bodyPr/>
          <a:lstStyle>
            <a:lvl1pPr>
              <a:defRPr/>
            </a:lvl1pPr>
          </a:lstStyle>
          <a:p>
            <a:pPr>
              <a:defRPr/>
            </a:pPr>
            <a:fld id="{47A1C214-5C73-4DCC-966D-FA4257CE9477}" type="slidenum">
              <a:rPr lang="en-US" altLang="en-US"/>
              <a:pPr>
                <a:defRPr/>
              </a:pPr>
              <a:t>‹#›</a:t>
            </a:fld>
            <a:endParaRPr lang="en-US" altLang="en-US" dirty="0"/>
          </a:p>
        </p:txBody>
      </p:sp>
      <p:sp>
        <p:nvSpPr>
          <p:cNvPr id="5" name="Rectangle 219"/>
          <p:cNvSpPr>
            <a:spLocks noGrp="1" noChangeArrowheads="1"/>
          </p:cNvSpPr>
          <p:nvPr>
            <p:ph type="dt" sz="half" idx="11"/>
          </p:nvPr>
        </p:nvSpPr>
        <p:spPr>
          <a:ln/>
        </p:spPr>
        <p:txBody>
          <a:bodyPr/>
          <a:lstStyle>
            <a:lvl1pPr>
              <a:defRPr/>
            </a:lvl1pPr>
          </a:lstStyle>
          <a:p>
            <a:pPr>
              <a:defRPr/>
            </a:pPr>
            <a:endParaRPr lang="en-US" dirty="0"/>
          </a:p>
        </p:txBody>
      </p:sp>
      <p:sp>
        <p:nvSpPr>
          <p:cNvPr id="6" name="Rectangle 220"/>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465424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38200"/>
          </a:xfrm>
        </p:spPr>
        <p:txBody>
          <a:bodyPr/>
          <a:lstStyle/>
          <a:p>
            <a:r>
              <a:rPr lang="en-US"/>
              <a:t>Click to edit Master title style</a:t>
            </a:r>
          </a:p>
        </p:txBody>
      </p:sp>
      <p:sp>
        <p:nvSpPr>
          <p:cNvPr id="3" name="Text Placeholder 2"/>
          <p:cNvSpPr>
            <a:spLocks noGrp="1"/>
          </p:cNvSpPr>
          <p:nvPr>
            <p:ph type="body" sz="half" idx="1"/>
          </p:nvPr>
        </p:nvSpPr>
        <p:spPr>
          <a:xfrm>
            <a:off x="381000" y="1066800"/>
            <a:ext cx="4038600" cy="4229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572000" y="1066800"/>
            <a:ext cx="4038600" cy="2038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0" y="3257550"/>
            <a:ext cx="4038600" cy="2038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18"/>
          <p:cNvSpPr>
            <a:spLocks noGrp="1" noChangeArrowheads="1"/>
          </p:cNvSpPr>
          <p:nvPr>
            <p:ph type="sldNum" sz="quarter" idx="10"/>
          </p:nvPr>
        </p:nvSpPr>
        <p:spPr>
          <a:ln/>
        </p:spPr>
        <p:txBody>
          <a:bodyPr/>
          <a:lstStyle>
            <a:lvl1pPr>
              <a:defRPr/>
            </a:lvl1pPr>
          </a:lstStyle>
          <a:p>
            <a:pPr>
              <a:defRPr/>
            </a:pPr>
            <a:fld id="{A5037BA8-6EE5-4E72-90BB-739A3000030A}" type="slidenum">
              <a:rPr lang="en-US" altLang="en-US"/>
              <a:pPr>
                <a:defRPr/>
              </a:pPr>
              <a:t>‹#›</a:t>
            </a:fld>
            <a:endParaRPr lang="en-US" altLang="en-US" dirty="0"/>
          </a:p>
        </p:txBody>
      </p:sp>
      <p:sp>
        <p:nvSpPr>
          <p:cNvPr id="7" name="Rectangle 219"/>
          <p:cNvSpPr>
            <a:spLocks noGrp="1" noChangeArrowheads="1"/>
          </p:cNvSpPr>
          <p:nvPr>
            <p:ph type="dt" sz="half" idx="11"/>
          </p:nvPr>
        </p:nvSpPr>
        <p:spPr>
          <a:ln/>
        </p:spPr>
        <p:txBody>
          <a:bodyPr/>
          <a:lstStyle>
            <a:lvl1pPr>
              <a:defRPr/>
            </a:lvl1pPr>
          </a:lstStyle>
          <a:p>
            <a:pPr>
              <a:defRPr/>
            </a:pPr>
            <a:endParaRPr lang="en-US" dirty="0"/>
          </a:p>
        </p:txBody>
      </p:sp>
      <p:sp>
        <p:nvSpPr>
          <p:cNvPr id="8" name="Rectangle 220"/>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389129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38200"/>
          </a:xfrm>
        </p:spPr>
        <p:txBody>
          <a:bodyPr/>
          <a:lstStyle/>
          <a:p>
            <a:r>
              <a:rPr lang="en-US"/>
              <a:t>Click to edit Master title style</a:t>
            </a:r>
          </a:p>
        </p:txBody>
      </p:sp>
      <p:sp>
        <p:nvSpPr>
          <p:cNvPr id="3" name="Text Placeholder 2"/>
          <p:cNvSpPr>
            <a:spLocks noGrp="1"/>
          </p:cNvSpPr>
          <p:nvPr>
            <p:ph type="body" sz="half" idx="1"/>
          </p:nvPr>
        </p:nvSpPr>
        <p:spPr>
          <a:xfrm>
            <a:off x="381000" y="1066800"/>
            <a:ext cx="4038600" cy="4229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066800"/>
            <a:ext cx="4038600" cy="4229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18"/>
          <p:cNvSpPr>
            <a:spLocks noGrp="1" noChangeArrowheads="1"/>
          </p:cNvSpPr>
          <p:nvPr>
            <p:ph type="sldNum" sz="quarter" idx="10"/>
          </p:nvPr>
        </p:nvSpPr>
        <p:spPr>
          <a:ln/>
        </p:spPr>
        <p:txBody>
          <a:bodyPr/>
          <a:lstStyle>
            <a:lvl1pPr>
              <a:defRPr/>
            </a:lvl1pPr>
          </a:lstStyle>
          <a:p>
            <a:pPr>
              <a:defRPr/>
            </a:pPr>
            <a:fld id="{B1918659-E872-4461-937F-17EC7F6AA2E6}" type="slidenum">
              <a:rPr lang="en-US" altLang="en-US"/>
              <a:pPr>
                <a:defRPr/>
              </a:pPr>
              <a:t>‹#›</a:t>
            </a:fld>
            <a:endParaRPr lang="en-US" altLang="en-US" dirty="0"/>
          </a:p>
        </p:txBody>
      </p:sp>
      <p:sp>
        <p:nvSpPr>
          <p:cNvPr id="6" name="Rectangle 219"/>
          <p:cNvSpPr>
            <a:spLocks noGrp="1" noChangeArrowheads="1"/>
          </p:cNvSpPr>
          <p:nvPr>
            <p:ph type="dt" sz="half" idx="11"/>
          </p:nvPr>
        </p:nvSpPr>
        <p:spPr>
          <a:ln/>
        </p:spPr>
        <p:txBody>
          <a:bodyPr/>
          <a:lstStyle>
            <a:lvl1pPr>
              <a:defRPr/>
            </a:lvl1pPr>
          </a:lstStyle>
          <a:p>
            <a:pPr>
              <a:defRPr/>
            </a:pPr>
            <a:endParaRPr lang="en-US" dirty="0"/>
          </a:p>
        </p:txBody>
      </p:sp>
      <p:sp>
        <p:nvSpPr>
          <p:cNvPr id="7" name="Rectangle 220"/>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691238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38200"/>
          </a:xfrm>
        </p:spPr>
        <p:txBody>
          <a:bodyPr/>
          <a:lstStyle/>
          <a:p>
            <a:r>
              <a:rPr lang="en-US"/>
              <a:t>Click to edit Master title style</a:t>
            </a:r>
          </a:p>
        </p:txBody>
      </p:sp>
      <p:sp>
        <p:nvSpPr>
          <p:cNvPr id="3" name="Content Placeholder 2"/>
          <p:cNvSpPr>
            <a:spLocks noGrp="1"/>
          </p:cNvSpPr>
          <p:nvPr>
            <p:ph sz="half" idx="1"/>
          </p:nvPr>
        </p:nvSpPr>
        <p:spPr>
          <a:xfrm>
            <a:off x="381000" y="1066800"/>
            <a:ext cx="4038600" cy="4229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572000" y="1066800"/>
            <a:ext cx="4038600" cy="2038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0" y="3257550"/>
            <a:ext cx="4038600" cy="2038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18"/>
          <p:cNvSpPr>
            <a:spLocks noGrp="1" noChangeArrowheads="1"/>
          </p:cNvSpPr>
          <p:nvPr>
            <p:ph type="sldNum" sz="quarter" idx="10"/>
          </p:nvPr>
        </p:nvSpPr>
        <p:spPr>
          <a:ln/>
        </p:spPr>
        <p:txBody>
          <a:bodyPr/>
          <a:lstStyle>
            <a:lvl1pPr>
              <a:defRPr/>
            </a:lvl1pPr>
          </a:lstStyle>
          <a:p>
            <a:pPr>
              <a:defRPr/>
            </a:pPr>
            <a:fld id="{6096B088-53A2-4D27-80AC-C99D201EDE7E}" type="slidenum">
              <a:rPr lang="en-US" altLang="en-US"/>
              <a:pPr>
                <a:defRPr/>
              </a:pPr>
              <a:t>‹#›</a:t>
            </a:fld>
            <a:endParaRPr lang="en-US" altLang="en-US" dirty="0"/>
          </a:p>
        </p:txBody>
      </p:sp>
      <p:sp>
        <p:nvSpPr>
          <p:cNvPr id="7" name="Rectangle 219"/>
          <p:cNvSpPr>
            <a:spLocks noGrp="1" noChangeArrowheads="1"/>
          </p:cNvSpPr>
          <p:nvPr>
            <p:ph type="dt" sz="half" idx="11"/>
          </p:nvPr>
        </p:nvSpPr>
        <p:spPr>
          <a:ln/>
        </p:spPr>
        <p:txBody>
          <a:bodyPr/>
          <a:lstStyle>
            <a:lvl1pPr>
              <a:defRPr/>
            </a:lvl1pPr>
          </a:lstStyle>
          <a:p>
            <a:pPr>
              <a:defRPr/>
            </a:pPr>
            <a:endParaRPr lang="en-US" dirty="0"/>
          </a:p>
        </p:txBody>
      </p:sp>
      <p:sp>
        <p:nvSpPr>
          <p:cNvPr id="8" name="Rectangle 220"/>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4079718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38200"/>
          </a:xfrm>
        </p:spPr>
        <p:txBody>
          <a:bodyPr/>
          <a:lstStyle/>
          <a:p>
            <a:r>
              <a:rPr lang="en-US"/>
              <a:t>Click to edit Master title style</a:t>
            </a:r>
          </a:p>
        </p:txBody>
      </p:sp>
      <p:sp>
        <p:nvSpPr>
          <p:cNvPr id="3" name="Content Placeholder 2"/>
          <p:cNvSpPr>
            <a:spLocks noGrp="1"/>
          </p:cNvSpPr>
          <p:nvPr>
            <p:ph sz="quarter" idx="1"/>
          </p:nvPr>
        </p:nvSpPr>
        <p:spPr>
          <a:xfrm>
            <a:off x="381000" y="1066800"/>
            <a:ext cx="4038600" cy="2038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381000" y="3257550"/>
            <a:ext cx="4038600" cy="2038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572000" y="1066800"/>
            <a:ext cx="4038600" cy="4229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18"/>
          <p:cNvSpPr>
            <a:spLocks noGrp="1" noChangeArrowheads="1"/>
          </p:cNvSpPr>
          <p:nvPr>
            <p:ph type="sldNum" sz="quarter" idx="10"/>
          </p:nvPr>
        </p:nvSpPr>
        <p:spPr>
          <a:ln/>
        </p:spPr>
        <p:txBody>
          <a:bodyPr/>
          <a:lstStyle>
            <a:lvl1pPr>
              <a:defRPr/>
            </a:lvl1pPr>
          </a:lstStyle>
          <a:p>
            <a:pPr>
              <a:defRPr/>
            </a:pPr>
            <a:fld id="{D1640F09-CEFF-4CC1-84AF-FF0D80965F6C}" type="slidenum">
              <a:rPr lang="en-US" altLang="en-US"/>
              <a:pPr>
                <a:defRPr/>
              </a:pPr>
              <a:t>‹#›</a:t>
            </a:fld>
            <a:endParaRPr lang="en-US" altLang="en-US" dirty="0"/>
          </a:p>
        </p:txBody>
      </p:sp>
      <p:sp>
        <p:nvSpPr>
          <p:cNvPr id="7" name="Rectangle 219"/>
          <p:cNvSpPr>
            <a:spLocks noGrp="1" noChangeArrowheads="1"/>
          </p:cNvSpPr>
          <p:nvPr>
            <p:ph type="dt" sz="half" idx="11"/>
          </p:nvPr>
        </p:nvSpPr>
        <p:spPr>
          <a:ln/>
        </p:spPr>
        <p:txBody>
          <a:bodyPr/>
          <a:lstStyle>
            <a:lvl1pPr>
              <a:defRPr/>
            </a:lvl1pPr>
          </a:lstStyle>
          <a:p>
            <a:pPr>
              <a:defRPr/>
            </a:pPr>
            <a:endParaRPr lang="en-US" dirty="0"/>
          </a:p>
        </p:txBody>
      </p:sp>
      <p:sp>
        <p:nvSpPr>
          <p:cNvPr id="8" name="Rectangle 220"/>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443273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18"/>
          <p:cNvSpPr>
            <a:spLocks noGrp="1" noChangeArrowheads="1"/>
          </p:cNvSpPr>
          <p:nvPr>
            <p:ph type="sldNum" sz="quarter" idx="10"/>
          </p:nvPr>
        </p:nvSpPr>
        <p:spPr>
          <a:ln/>
        </p:spPr>
        <p:txBody>
          <a:bodyPr/>
          <a:lstStyle>
            <a:lvl1pPr>
              <a:defRPr/>
            </a:lvl1pPr>
          </a:lstStyle>
          <a:p>
            <a:pPr>
              <a:defRPr/>
            </a:pPr>
            <a:fld id="{8961CB03-E755-404C-9951-ADAEDCA99309}" type="slidenum">
              <a:rPr lang="en-US" altLang="en-US"/>
              <a:pPr>
                <a:defRPr/>
              </a:pPr>
              <a:t>‹#›</a:t>
            </a:fld>
            <a:endParaRPr lang="en-US" altLang="en-US" dirty="0"/>
          </a:p>
        </p:txBody>
      </p:sp>
      <p:sp>
        <p:nvSpPr>
          <p:cNvPr id="5" name="Rectangle 219"/>
          <p:cNvSpPr>
            <a:spLocks noGrp="1" noChangeArrowheads="1"/>
          </p:cNvSpPr>
          <p:nvPr>
            <p:ph type="dt" sz="half" idx="11"/>
          </p:nvPr>
        </p:nvSpPr>
        <p:spPr>
          <a:ln/>
        </p:spPr>
        <p:txBody>
          <a:bodyPr/>
          <a:lstStyle>
            <a:lvl1pPr>
              <a:defRPr/>
            </a:lvl1pPr>
          </a:lstStyle>
          <a:p>
            <a:pPr>
              <a:defRPr/>
            </a:pPr>
            <a:endParaRPr lang="en-US" dirty="0"/>
          </a:p>
        </p:txBody>
      </p:sp>
      <p:sp>
        <p:nvSpPr>
          <p:cNvPr id="6" name="Rectangle 220"/>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513665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18"/>
          <p:cNvSpPr>
            <a:spLocks noGrp="1" noChangeArrowheads="1"/>
          </p:cNvSpPr>
          <p:nvPr>
            <p:ph type="sldNum" sz="quarter" idx="10"/>
          </p:nvPr>
        </p:nvSpPr>
        <p:spPr>
          <a:ln/>
        </p:spPr>
        <p:txBody>
          <a:bodyPr/>
          <a:lstStyle>
            <a:lvl1pPr>
              <a:defRPr/>
            </a:lvl1pPr>
          </a:lstStyle>
          <a:p>
            <a:pPr>
              <a:defRPr/>
            </a:pPr>
            <a:fld id="{9E79DCDA-56C8-493F-9B98-E77E2F29A180}" type="slidenum">
              <a:rPr lang="en-US" altLang="en-US"/>
              <a:pPr>
                <a:defRPr/>
              </a:pPr>
              <a:t>‹#›</a:t>
            </a:fld>
            <a:endParaRPr lang="en-US" altLang="en-US" dirty="0"/>
          </a:p>
        </p:txBody>
      </p:sp>
      <p:sp>
        <p:nvSpPr>
          <p:cNvPr id="5" name="Rectangle 219"/>
          <p:cNvSpPr>
            <a:spLocks noGrp="1" noChangeArrowheads="1"/>
          </p:cNvSpPr>
          <p:nvPr>
            <p:ph type="dt" sz="half" idx="11"/>
          </p:nvPr>
        </p:nvSpPr>
        <p:spPr>
          <a:ln/>
        </p:spPr>
        <p:txBody>
          <a:bodyPr/>
          <a:lstStyle>
            <a:lvl1pPr>
              <a:defRPr/>
            </a:lvl1pPr>
          </a:lstStyle>
          <a:p>
            <a:pPr>
              <a:defRPr/>
            </a:pPr>
            <a:endParaRPr lang="en-US" dirty="0"/>
          </a:p>
        </p:txBody>
      </p:sp>
      <p:sp>
        <p:nvSpPr>
          <p:cNvPr id="6" name="Rectangle 220"/>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913698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066800"/>
            <a:ext cx="4038600" cy="4229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066800"/>
            <a:ext cx="4038600" cy="4229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18"/>
          <p:cNvSpPr>
            <a:spLocks noGrp="1" noChangeArrowheads="1"/>
          </p:cNvSpPr>
          <p:nvPr>
            <p:ph type="sldNum" sz="quarter" idx="10"/>
          </p:nvPr>
        </p:nvSpPr>
        <p:spPr>
          <a:ln/>
        </p:spPr>
        <p:txBody>
          <a:bodyPr/>
          <a:lstStyle>
            <a:lvl1pPr>
              <a:defRPr/>
            </a:lvl1pPr>
          </a:lstStyle>
          <a:p>
            <a:pPr>
              <a:defRPr/>
            </a:pPr>
            <a:fld id="{E8B74B8C-2195-46D8-BE8D-93540530015C}" type="slidenum">
              <a:rPr lang="en-US" altLang="en-US"/>
              <a:pPr>
                <a:defRPr/>
              </a:pPr>
              <a:t>‹#›</a:t>
            </a:fld>
            <a:endParaRPr lang="en-US" altLang="en-US" dirty="0"/>
          </a:p>
        </p:txBody>
      </p:sp>
      <p:sp>
        <p:nvSpPr>
          <p:cNvPr id="6" name="Rectangle 219"/>
          <p:cNvSpPr>
            <a:spLocks noGrp="1" noChangeArrowheads="1"/>
          </p:cNvSpPr>
          <p:nvPr>
            <p:ph type="dt" sz="half" idx="11"/>
          </p:nvPr>
        </p:nvSpPr>
        <p:spPr>
          <a:ln/>
        </p:spPr>
        <p:txBody>
          <a:bodyPr/>
          <a:lstStyle>
            <a:lvl1pPr>
              <a:defRPr/>
            </a:lvl1pPr>
          </a:lstStyle>
          <a:p>
            <a:pPr>
              <a:defRPr/>
            </a:pPr>
            <a:endParaRPr lang="en-US" dirty="0"/>
          </a:p>
        </p:txBody>
      </p:sp>
      <p:sp>
        <p:nvSpPr>
          <p:cNvPr id="7" name="Rectangle 220"/>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915890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18"/>
          <p:cNvSpPr>
            <a:spLocks noGrp="1" noChangeArrowheads="1"/>
          </p:cNvSpPr>
          <p:nvPr>
            <p:ph type="sldNum" sz="quarter" idx="10"/>
          </p:nvPr>
        </p:nvSpPr>
        <p:spPr>
          <a:ln/>
        </p:spPr>
        <p:txBody>
          <a:bodyPr/>
          <a:lstStyle>
            <a:lvl1pPr>
              <a:defRPr/>
            </a:lvl1pPr>
          </a:lstStyle>
          <a:p>
            <a:pPr>
              <a:defRPr/>
            </a:pPr>
            <a:fld id="{A68A1907-E3E0-4696-81E4-C35ED280A510}" type="slidenum">
              <a:rPr lang="en-US" altLang="en-US"/>
              <a:pPr>
                <a:defRPr/>
              </a:pPr>
              <a:t>‹#›</a:t>
            </a:fld>
            <a:endParaRPr lang="en-US" altLang="en-US" dirty="0"/>
          </a:p>
        </p:txBody>
      </p:sp>
      <p:sp>
        <p:nvSpPr>
          <p:cNvPr id="8" name="Rectangle 219"/>
          <p:cNvSpPr>
            <a:spLocks noGrp="1" noChangeArrowheads="1"/>
          </p:cNvSpPr>
          <p:nvPr>
            <p:ph type="dt" sz="half" idx="11"/>
          </p:nvPr>
        </p:nvSpPr>
        <p:spPr>
          <a:ln/>
        </p:spPr>
        <p:txBody>
          <a:bodyPr/>
          <a:lstStyle>
            <a:lvl1pPr>
              <a:defRPr/>
            </a:lvl1pPr>
          </a:lstStyle>
          <a:p>
            <a:pPr>
              <a:defRPr/>
            </a:pPr>
            <a:endParaRPr lang="en-US" dirty="0"/>
          </a:p>
        </p:txBody>
      </p:sp>
      <p:sp>
        <p:nvSpPr>
          <p:cNvPr id="9" name="Rectangle 220"/>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907691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18"/>
          <p:cNvSpPr>
            <a:spLocks noGrp="1" noChangeArrowheads="1"/>
          </p:cNvSpPr>
          <p:nvPr>
            <p:ph type="sldNum" sz="quarter" idx="10"/>
          </p:nvPr>
        </p:nvSpPr>
        <p:spPr>
          <a:ln/>
        </p:spPr>
        <p:txBody>
          <a:bodyPr/>
          <a:lstStyle>
            <a:lvl1pPr>
              <a:defRPr/>
            </a:lvl1pPr>
          </a:lstStyle>
          <a:p>
            <a:pPr>
              <a:defRPr/>
            </a:pPr>
            <a:fld id="{CAA4578A-78C1-4222-BCD2-CCB0E912E009}" type="slidenum">
              <a:rPr lang="en-US" altLang="en-US"/>
              <a:pPr>
                <a:defRPr/>
              </a:pPr>
              <a:t>‹#›</a:t>
            </a:fld>
            <a:endParaRPr lang="en-US" altLang="en-US" dirty="0"/>
          </a:p>
        </p:txBody>
      </p:sp>
      <p:sp>
        <p:nvSpPr>
          <p:cNvPr id="4" name="Rectangle 219"/>
          <p:cNvSpPr>
            <a:spLocks noGrp="1" noChangeArrowheads="1"/>
          </p:cNvSpPr>
          <p:nvPr>
            <p:ph type="dt" sz="half" idx="11"/>
          </p:nvPr>
        </p:nvSpPr>
        <p:spPr>
          <a:ln/>
        </p:spPr>
        <p:txBody>
          <a:bodyPr/>
          <a:lstStyle>
            <a:lvl1pPr>
              <a:defRPr/>
            </a:lvl1pPr>
          </a:lstStyle>
          <a:p>
            <a:pPr>
              <a:defRPr/>
            </a:pPr>
            <a:endParaRPr lang="en-US" dirty="0"/>
          </a:p>
        </p:txBody>
      </p:sp>
      <p:sp>
        <p:nvSpPr>
          <p:cNvPr id="5" name="Rectangle 220"/>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231250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379FA0A9-4DC5-4E34-B395-27F2A6B968B0}" type="slidenum">
              <a:rPr lang="en-US" altLang="en-US"/>
              <a:pPr>
                <a:defRPr/>
              </a:pPr>
              <a:t>‹#›</a:t>
            </a:fld>
            <a:endParaRPr lang="en-US" altLang="en-US" dirty="0"/>
          </a:p>
        </p:txBody>
      </p:sp>
      <p:sp>
        <p:nvSpPr>
          <p:cNvPr id="3" name="Rectangle 219"/>
          <p:cNvSpPr>
            <a:spLocks noGrp="1" noChangeArrowheads="1"/>
          </p:cNvSpPr>
          <p:nvPr>
            <p:ph type="dt" sz="half" idx="11"/>
          </p:nvPr>
        </p:nvSpPr>
        <p:spPr>
          <a:ln/>
        </p:spPr>
        <p:txBody>
          <a:bodyPr/>
          <a:lstStyle>
            <a:lvl1pPr>
              <a:defRPr/>
            </a:lvl1pPr>
          </a:lstStyle>
          <a:p>
            <a:pPr>
              <a:defRPr/>
            </a:pPr>
            <a:endParaRPr lang="en-US" dirty="0"/>
          </a:p>
        </p:txBody>
      </p:sp>
      <p:sp>
        <p:nvSpPr>
          <p:cNvPr id="4" name="Rectangle 220"/>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4066249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E0E1C894-39DB-46FF-A246-D8EE2AC85218}" type="slidenum">
              <a:rPr lang="en-US" altLang="en-US"/>
              <a:pPr>
                <a:defRPr/>
              </a:pPr>
              <a:t>‹#›</a:t>
            </a:fld>
            <a:endParaRPr lang="en-US" altLang="en-US" dirty="0"/>
          </a:p>
        </p:txBody>
      </p:sp>
      <p:sp>
        <p:nvSpPr>
          <p:cNvPr id="6" name="Rectangle 219"/>
          <p:cNvSpPr>
            <a:spLocks noGrp="1" noChangeArrowheads="1"/>
          </p:cNvSpPr>
          <p:nvPr>
            <p:ph type="dt" sz="half" idx="11"/>
          </p:nvPr>
        </p:nvSpPr>
        <p:spPr>
          <a:ln/>
        </p:spPr>
        <p:txBody>
          <a:bodyPr/>
          <a:lstStyle>
            <a:lvl1pPr>
              <a:defRPr/>
            </a:lvl1pPr>
          </a:lstStyle>
          <a:p>
            <a:pPr>
              <a:defRPr/>
            </a:pPr>
            <a:endParaRPr lang="en-US" dirty="0"/>
          </a:p>
        </p:txBody>
      </p:sp>
      <p:sp>
        <p:nvSpPr>
          <p:cNvPr id="7" name="Rectangle 220"/>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549979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7D5A495E-85BC-4148-9247-0DF1019E41F5}" type="slidenum">
              <a:rPr lang="en-US" altLang="en-US"/>
              <a:pPr>
                <a:defRPr/>
              </a:pPr>
              <a:t>‹#›</a:t>
            </a:fld>
            <a:endParaRPr lang="en-US" altLang="en-US" dirty="0"/>
          </a:p>
        </p:txBody>
      </p:sp>
      <p:sp>
        <p:nvSpPr>
          <p:cNvPr id="6" name="Rectangle 219"/>
          <p:cNvSpPr>
            <a:spLocks noGrp="1" noChangeArrowheads="1"/>
          </p:cNvSpPr>
          <p:nvPr>
            <p:ph type="dt" sz="half" idx="11"/>
          </p:nvPr>
        </p:nvSpPr>
        <p:spPr>
          <a:ln/>
        </p:spPr>
        <p:txBody>
          <a:bodyPr/>
          <a:lstStyle>
            <a:lvl1pPr>
              <a:defRPr/>
            </a:lvl1pPr>
          </a:lstStyle>
          <a:p>
            <a:pPr>
              <a:defRPr/>
            </a:pPr>
            <a:endParaRPr lang="en-US" dirty="0"/>
          </a:p>
        </p:txBody>
      </p:sp>
      <p:sp>
        <p:nvSpPr>
          <p:cNvPr id="7" name="Rectangle 220"/>
          <p:cNvSpPr>
            <a:spLocks noGrp="1" noChangeArrowheads="1"/>
          </p:cNvSpPr>
          <p:nvPr>
            <p:ph type="ftr"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681944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96888" y="1308100"/>
            <a:ext cx="10429876" cy="5908675"/>
            <a:chOff x="-313" y="824"/>
            <a:chExt cx="6570" cy="3722"/>
          </a:xfrm>
        </p:grpSpPr>
        <p:sp>
          <p:nvSpPr>
            <p:cNvPr id="63491"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492"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493"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494"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495"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496"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497"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498"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499"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00"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01"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02"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03"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04"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05"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06"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07"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08"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09"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10"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11"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12"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13"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14"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15"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16"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17"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18"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19"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20"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21"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22"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defRPr/>
              </a:pPr>
              <a:endParaRPr lang="en-US" dirty="0">
                <a:effectLst>
                  <a:outerShdw blurRad="38100" dist="38100" dir="2700000" algn="tl">
                    <a:srgbClr val="000000"/>
                  </a:outerShdw>
                </a:effectLst>
                <a:latin typeface="Arial" charset="0"/>
                <a:cs typeface="Arial" charset="0"/>
              </a:endParaRPr>
            </a:p>
          </p:txBody>
        </p:sp>
        <p:sp>
          <p:nvSpPr>
            <p:cNvPr id="63523"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24"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25"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26"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27"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28"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29"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30"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31"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32"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33"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34"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35"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36"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37"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38"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39"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40"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41"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42"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43"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44"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45"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46"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47"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48"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49"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50"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51"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52"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53"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54"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55"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56"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57"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58"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59"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60"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61"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62"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63"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64"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65"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66"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67"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68"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69"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70"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71"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72"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73"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74"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75"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76"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77"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78"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79"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80"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81"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82"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83"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84"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85"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86"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87"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88"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89"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90"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91"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92"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93"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94"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95"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96"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97"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98"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599"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00"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01"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02"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03"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04"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05"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06"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07"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08"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09"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10"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11"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12"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13"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14"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15"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16"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17"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18"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19"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20"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21"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22"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23"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24"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25"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26"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27"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28"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29"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30"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31"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32"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33"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34"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35"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36"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37"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38"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39"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40"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41"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42"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43"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44"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45"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46"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47"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48"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49"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50"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51"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52"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53"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54"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55"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56"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57"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58"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59"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60"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61"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62"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63"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64"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65"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66"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67"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68"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69"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70"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71"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72"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73"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74"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75"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76"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77"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78"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79"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80"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81"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82"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83"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84"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85"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86"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87"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88"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89"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90"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91"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92"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93"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94"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95"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96"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97"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98"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699"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700"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701"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702"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703"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704"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sp>
          <p:nvSpPr>
            <p:cNvPr id="63705"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eaLnBrk="1" hangingPunct="1">
                <a:defRPr/>
              </a:pPr>
              <a:endParaRPr lang="en-US" dirty="0">
                <a:latin typeface="Arial" charset="0"/>
                <a:cs typeface="Arial" charset="0"/>
              </a:endParaRPr>
            </a:p>
          </p:txBody>
        </p:sp>
      </p:grpSp>
      <p:sp>
        <p:nvSpPr>
          <p:cNvPr id="63706"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ED4DA8FD-4764-459B-8297-DD830D0A44AB}" type="slidenum">
              <a:rPr lang="en-US" altLang="en-US"/>
              <a:pPr>
                <a:defRPr/>
              </a:pPr>
              <a:t>‹#›</a:t>
            </a:fld>
            <a:endParaRPr lang="en-US" altLang="en-US" dirty="0"/>
          </a:p>
        </p:txBody>
      </p:sp>
      <p:sp>
        <p:nvSpPr>
          <p:cNvPr id="63707"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cs typeface="Arial" charset="0"/>
              </a:defRPr>
            </a:lvl1pPr>
          </a:lstStyle>
          <a:p>
            <a:pPr>
              <a:defRPr/>
            </a:pPr>
            <a:endParaRPr lang="en-US" dirty="0"/>
          </a:p>
        </p:txBody>
      </p:sp>
      <p:sp>
        <p:nvSpPr>
          <p:cNvPr id="63708"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cs typeface="Arial" charset="0"/>
              </a:defRPr>
            </a:lvl1pPr>
          </a:lstStyle>
          <a:p>
            <a:pPr>
              <a:defRPr/>
            </a:pPr>
            <a:endParaRPr lang="en-US" dirty="0"/>
          </a:p>
        </p:txBody>
      </p:sp>
      <p:sp>
        <p:nvSpPr>
          <p:cNvPr id="63709" name="Rectangle 221"/>
          <p:cNvSpPr>
            <a:spLocks noGrp="1" noChangeArrowheads="1"/>
          </p:cNvSpPr>
          <p:nvPr>
            <p:ph type="body" idx="1"/>
          </p:nvPr>
        </p:nvSpPr>
        <p:spPr bwMode="auto">
          <a:xfrm>
            <a:off x="381000" y="1066800"/>
            <a:ext cx="8229600" cy="4229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3710" name="Rectangle 222"/>
          <p:cNvSpPr>
            <a:spLocks noGrp="1" noChangeArrowheads="1"/>
          </p:cNvSpPr>
          <p:nvPr>
            <p:ph type="title"/>
          </p:nvPr>
        </p:nvSpPr>
        <p:spPr bwMode="auto">
          <a:xfrm>
            <a:off x="381000" y="0"/>
            <a:ext cx="82296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pic>
        <p:nvPicPr>
          <p:cNvPr id="1032" name="Picture 236" descr="PW_little_scholars_football_nb"/>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6934200" y="5580063"/>
            <a:ext cx="1792288" cy="1277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4568" r:id="rId1"/>
    <p:sldLayoutId id="2147484554" r:id="rId2"/>
    <p:sldLayoutId id="2147484555" r:id="rId3"/>
    <p:sldLayoutId id="2147484556" r:id="rId4"/>
    <p:sldLayoutId id="2147484557" r:id="rId5"/>
    <p:sldLayoutId id="2147484558" r:id="rId6"/>
    <p:sldLayoutId id="2147484559" r:id="rId7"/>
    <p:sldLayoutId id="2147484560" r:id="rId8"/>
    <p:sldLayoutId id="2147484561" r:id="rId9"/>
    <p:sldLayoutId id="2147484562" r:id="rId10"/>
    <p:sldLayoutId id="2147484563" r:id="rId11"/>
    <p:sldLayoutId id="2147484564" r:id="rId12"/>
    <p:sldLayoutId id="2147484565" r:id="rId13"/>
    <p:sldLayoutId id="2147484566" r:id="rId14"/>
    <p:sldLayoutId id="2147484567" r:id="rId15"/>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1" fontAlgn="base" hangingPunct="1">
        <a:spcBef>
          <a:spcPct val="20000"/>
        </a:spcBef>
        <a:spcAft>
          <a:spcPct val="0"/>
        </a:spcAft>
        <a:buClr>
          <a:schemeClr val="hlink"/>
        </a:buClr>
        <a:buFont typeface="Wingdings" panose="05000000000000000000" pitchFamily="2" charset="2"/>
        <a:buBlip>
          <a:blip r:embed="rId18"/>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folHlink"/>
        </a:buClr>
        <a:buSzPct val="50000"/>
        <a:buFont typeface="Wingdings" panose="05000000000000000000"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1" fontAlgn="base" hangingPunct="1">
        <a:spcBef>
          <a:spcPct val="20000"/>
        </a:spcBef>
        <a:spcAft>
          <a:spcPct val="0"/>
        </a:spcAft>
        <a:buClr>
          <a:schemeClr val="hlink"/>
        </a:buClr>
        <a:buFont typeface="Wingdings" panose="05000000000000000000" pitchFamily="2" charset="2"/>
        <a:buBlip>
          <a:blip r:embed="rId18"/>
        </a:buBlip>
        <a:defRPr sz="2400">
          <a:solidFill>
            <a:schemeClr val="tx1"/>
          </a:solidFill>
          <a:effectLst>
            <a:outerShdw blurRad="38100" dist="38100" dir="2700000" algn="tl">
              <a:srgbClr val="000000"/>
            </a:outerShdw>
          </a:effectLst>
          <a:latin typeface="+mn-lt"/>
          <a:cs typeface="+mn-cs"/>
        </a:defRPr>
      </a:lvl3pPr>
      <a:lvl4pPr marL="1600200" indent="-228600" algn="l" rtl="0" eaLnBrk="1" fontAlgn="base" hangingPunct="1">
        <a:spcBef>
          <a:spcPct val="20000"/>
        </a:spcBef>
        <a:spcAft>
          <a:spcPct val="0"/>
        </a:spcAft>
        <a:buClr>
          <a:schemeClr val="folHlink"/>
        </a:buClr>
        <a:buSzPct val="5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1" fontAlgn="base" hangingPunct="1">
        <a:spcBef>
          <a:spcPct val="20000"/>
        </a:spcBef>
        <a:spcAft>
          <a:spcPct val="0"/>
        </a:spcAft>
        <a:buClr>
          <a:schemeClr val="hlink"/>
        </a:buClr>
        <a:buFont typeface="Wingdings" panose="05000000000000000000" pitchFamily="2" charset="2"/>
        <a:buBlip>
          <a:blip r:embed="rId18"/>
        </a:buBlip>
        <a:defRPr sz="2000">
          <a:solidFill>
            <a:schemeClr val="tx1"/>
          </a:solidFill>
          <a:effectLst>
            <a:outerShdw blurRad="38100" dist="38100" dir="2700000" algn="tl">
              <a:srgbClr val="000000"/>
            </a:outerShdw>
          </a:effectLst>
          <a:latin typeface="+mn-lt"/>
          <a:cs typeface="+mn-cs"/>
        </a:defRPr>
      </a:lvl5pPr>
      <a:lvl6pPr marL="2514600" indent="-228600" algn="l" rtl="0" eaLnBrk="1" fontAlgn="base" hangingPunct="1">
        <a:spcBef>
          <a:spcPct val="20000"/>
        </a:spcBef>
        <a:spcAft>
          <a:spcPct val="0"/>
        </a:spcAft>
        <a:buClr>
          <a:schemeClr val="hlink"/>
        </a:buClr>
        <a:buFont typeface="Wingdings" pitchFamily="2" charset="2"/>
        <a:buBlip>
          <a:blip r:embed="rId18"/>
        </a:buBlip>
        <a:defRPr sz="2000">
          <a:solidFill>
            <a:schemeClr val="tx1"/>
          </a:solidFill>
          <a:effectLst>
            <a:outerShdw blurRad="38100" dist="38100" dir="2700000" algn="tl">
              <a:srgbClr val="000000"/>
            </a:outerShdw>
          </a:effectLst>
          <a:latin typeface="+mn-lt"/>
          <a:cs typeface="+mn-cs"/>
        </a:defRPr>
      </a:lvl6pPr>
      <a:lvl7pPr marL="2971800" indent="-228600" algn="l" rtl="0" eaLnBrk="1" fontAlgn="base" hangingPunct="1">
        <a:spcBef>
          <a:spcPct val="20000"/>
        </a:spcBef>
        <a:spcAft>
          <a:spcPct val="0"/>
        </a:spcAft>
        <a:buClr>
          <a:schemeClr val="hlink"/>
        </a:buClr>
        <a:buFont typeface="Wingdings" pitchFamily="2" charset="2"/>
        <a:buBlip>
          <a:blip r:embed="rId18"/>
        </a:buBlip>
        <a:defRPr sz="2000">
          <a:solidFill>
            <a:schemeClr val="tx1"/>
          </a:solidFill>
          <a:effectLst>
            <a:outerShdw blurRad="38100" dist="38100" dir="2700000" algn="tl">
              <a:srgbClr val="000000"/>
            </a:outerShdw>
          </a:effectLst>
          <a:latin typeface="+mn-lt"/>
          <a:cs typeface="+mn-cs"/>
        </a:defRPr>
      </a:lvl7pPr>
      <a:lvl8pPr marL="3429000" indent="-228600" algn="l" rtl="0" eaLnBrk="1" fontAlgn="base" hangingPunct="1">
        <a:spcBef>
          <a:spcPct val="20000"/>
        </a:spcBef>
        <a:spcAft>
          <a:spcPct val="0"/>
        </a:spcAft>
        <a:buClr>
          <a:schemeClr val="hlink"/>
        </a:buClr>
        <a:buFont typeface="Wingdings" pitchFamily="2" charset="2"/>
        <a:buBlip>
          <a:blip r:embed="rId18"/>
        </a:buBlip>
        <a:defRPr sz="2000">
          <a:solidFill>
            <a:schemeClr val="tx1"/>
          </a:solidFill>
          <a:effectLst>
            <a:outerShdw blurRad="38100" dist="38100" dir="2700000" algn="tl">
              <a:srgbClr val="000000"/>
            </a:outerShdw>
          </a:effectLst>
          <a:latin typeface="+mn-lt"/>
          <a:cs typeface="+mn-cs"/>
        </a:defRPr>
      </a:lvl8pPr>
      <a:lvl9pPr marL="3886200" indent="-228600" algn="l" rtl="0" eaLnBrk="1" fontAlgn="base" hangingPunct="1">
        <a:spcBef>
          <a:spcPct val="20000"/>
        </a:spcBef>
        <a:spcAft>
          <a:spcPct val="0"/>
        </a:spcAft>
        <a:buClr>
          <a:schemeClr val="hlink"/>
        </a:buClr>
        <a:buFont typeface="Wingdings" pitchFamily="2" charset="2"/>
        <a:buBlip>
          <a:blip r:embed="rId18"/>
        </a:buBlip>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228600" y="-419100"/>
            <a:ext cx="8229600" cy="838200"/>
          </a:xfrm>
        </p:spPr>
        <p:txBody>
          <a:bodyPr>
            <a:normAutofit fontScale="90000"/>
          </a:bodyPr>
          <a:lstStyle/>
          <a:p>
            <a:br>
              <a:rPr lang="en-US" sz="6000" dirty="0">
                <a:solidFill>
                  <a:srgbClr val="000000"/>
                </a:solidFill>
                <a:latin typeface="Calibri" panose="020F0502020204030204" pitchFamily="34" charset="0"/>
              </a:rPr>
            </a:br>
            <a:r>
              <a:rPr lang="en-US" sz="2200" dirty="0">
                <a:solidFill>
                  <a:srgbClr val="000000"/>
                </a:solidFill>
                <a:latin typeface="Calibri" panose="020F0502020204030204" pitchFamily="34" charset="0"/>
              </a:rPr>
              <a:t> </a:t>
            </a:r>
            <a:endParaRPr lang="en-US" sz="2700" dirty="0">
              <a:solidFill>
                <a:schemeClr val="tx1"/>
              </a:solidFill>
            </a:endParaRPr>
          </a:p>
        </p:txBody>
      </p:sp>
      <p:sp>
        <p:nvSpPr>
          <p:cNvPr id="4" name="Rectangle 3"/>
          <p:cNvSpPr/>
          <p:nvPr/>
        </p:nvSpPr>
        <p:spPr>
          <a:xfrm>
            <a:off x="1066800" y="990600"/>
            <a:ext cx="7848600" cy="276999"/>
          </a:xfrm>
          <a:prstGeom prst="rect">
            <a:avLst/>
          </a:prstGeom>
        </p:spPr>
        <p:txBody>
          <a:bodyPr wrap="square">
            <a:spAutoFit/>
          </a:bodyPr>
          <a:lstStyle/>
          <a:p>
            <a:r>
              <a:rPr lang="en-US" sz="1200" dirty="0">
                <a:latin typeface="Calibri" panose="020F0502020204030204" pitchFamily="34" charset="0"/>
              </a:rPr>
              <a:t> </a:t>
            </a:r>
          </a:p>
        </p:txBody>
      </p:sp>
      <p:pic>
        <p:nvPicPr>
          <p:cNvPr id="2" name="Picture 1" descr="A logo for a football team&#10;&#10;Description automatically generated with low confidence">
            <a:extLst>
              <a:ext uri="{FF2B5EF4-FFF2-40B4-BE49-F238E27FC236}">
                <a16:creationId xmlns:a16="http://schemas.microsoft.com/office/drawing/2014/main" id="{D58A8A1B-DC0C-FC68-C149-16FD16D2D5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2200" y="304800"/>
            <a:ext cx="4495800" cy="5791200"/>
          </a:xfrm>
          <a:prstGeom prst="rect">
            <a:avLst/>
          </a:prstGeom>
        </p:spPr>
      </p:pic>
    </p:spTree>
    <p:extLst>
      <p:ext uri="{BB962C8B-B14F-4D97-AF65-F5344CB8AC3E}">
        <p14:creationId xmlns:p14="http://schemas.microsoft.com/office/powerpoint/2010/main" val="846772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28600"/>
            <a:ext cx="8229600" cy="1143000"/>
          </a:xfrm>
        </p:spPr>
        <p:txBody>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Santa Clara Lions Pop Warner Social Media Guidelines </a:t>
            </a:r>
            <a:endParaRPr lang="en-US" dirty="0"/>
          </a:p>
        </p:txBody>
      </p:sp>
      <p:sp>
        <p:nvSpPr>
          <p:cNvPr id="6" name="Rectangle 5"/>
          <p:cNvSpPr/>
          <p:nvPr/>
        </p:nvSpPr>
        <p:spPr>
          <a:xfrm>
            <a:off x="398928" y="1752600"/>
            <a:ext cx="8440271" cy="2622000"/>
          </a:xfrm>
          <a:prstGeom prst="rect">
            <a:avLst/>
          </a:prstGeom>
        </p:spPr>
        <p:txBody>
          <a:bodyPr wrap="square">
            <a:spAutoFit/>
          </a:bodyPr>
          <a:lstStyle/>
          <a:p>
            <a:pPr marL="457200" marR="0">
              <a:lnSpc>
                <a:spcPct val="115000"/>
              </a:lnSpc>
              <a:spcBef>
                <a:spcPts val="0"/>
              </a:spcBef>
              <a:spcAft>
                <a:spcPts val="1000"/>
              </a:spcAft>
            </a:pPr>
            <a:r>
              <a:rPr lang="en-US" b="1" i="1" dirty="0">
                <a:latin typeface="Calibri" panose="020F0502020204030204" pitchFamily="34" charset="0"/>
                <a:ea typeface="Calibri" panose="020F0502020204030204" pitchFamily="34" charset="0"/>
                <a:cs typeface="Calibri" panose="020F0502020204030204" pitchFamily="34" charset="0"/>
              </a:rPr>
              <a:t>Applications such as Facebook, twitter, blogs, email and other means of connecting with others give us instant access to widespread communication which makes our lives easier in many ways, but can also invite inappropriate and at times illegal behavior. </a:t>
            </a:r>
            <a:r>
              <a:rPr lang="en-US" b="1" dirty="0">
                <a:latin typeface="Calibri" panose="020F0502020204030204" pitchFamily="34" charset="0"/>
                <a:ea typeface="Calibri" panose="020F0502020204030204" pitchFamily="34" charset="0"/>
                <a:cs typeface="Calibri" panose="020F0502020204030204" pitchFamily="34" charset="0"/>
              </a:rPr>
              <a:t> </a:t>
            </a:r>
            <a:r>
              <a:rPr lang="en-US" b="1" i="1" dirty="0">
                <a:latin typeface="Calibri" panose="020F0502020204030204" pitchFamily="34" charset="0"/>
                <a:ea typeface="Calibri" panose="020F0502020204030204" pitchFamily="34" charset="0"/>
                <a:cs typeface="Calibri" panose="020F0502020204030204" pitchFamily="34" charset="0"/>
              </a:rPr>
              <a:t>The intent of these guidelines is to preserve the moral and ethical integrity of the Santa Clara Lions Pop Warner programs and the people we serve. In no way are we attempting to restrict your right to free speech as we encourage the free exchange of ideas and open dialogue.  If you have any questions, please contact Craig Connelly at (408) 221-3056 or sclionsi@aol.com.</a:t>
            </a:r>
            <a:endParaRPr lang="en-US"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2" name="Picture 1" descr="A logo for a football team&#10;&#10;Description automatically generated with low confidence">
            <a:extLst>
              <a:ext uri="{FF2B5EF4-FFF2-40B4-BE49-F238E27FC236}">
                <a16:creationId xmlns:a16="http://schemas.microsoft.com/office/drawing/2014/main" id="{EEC4F23E-BE79-A4D2-AED3-6C1E94E31F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4876800"/>
            <a:ext cx="1371600" cy="1828800"/>
          </a:xfrm>
          <a:prstGeom prst="rect">
            <a:avLst/>
          </a:prstGeom>
        </p:spPr>
      </p:pic>
    </p:spTree>
    <p:extLst>
      <p:ext uri="{BB962C8B-B14F-4D97-AF65-F5344CB8AC3E}">
        <p14:creationId xmlns:p14="http://schemas.microsoft.com/office/powerpoint/2010/main" val="3697460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304800"/>
            <a:ext cx="8686800" cy="2744021"/>
          </a:xfrm>
          <a:prstGeom prst="rect">
            <a:avLst/>
          </a:prstGeom>
        </p:spPr>
        <p:txBody>
          <a:bodyPr wrap="square">
            <a:spAutoFit/>
          </a:bodyPr>
          <a:lstStyle/>
          <a:p>
            <a:pPr marR="0" lvl="0">
              <a:lnSpc>
                <a:spcPct val="115000"/>
              </a:lnSpc>
              <a:spcBef>
                <a:spcPts val="0"/>
              </a:spcBef>
              <a:spcAft>
                <a:spcPts val="1000"/>
              </a:spcAft>
            </a:pPr>
            <a:r>
              <a:rPr lang="en-US" sz="2400" b="1" dirty="0">
                <a:latin typeface="Calibri" panose="020F0502020204030204" pitchFamily="34" charset="0"/>
                <a:ea typeface="Calibri" panose="020F0502020204030204" pitchFamily="34" charset="0"/>
                <a:cs typeface="Calibri" panose="020F0502020204030204" pitchFamily="34" charset="0"/>
              </a:rPr>
              <a:t>1. USE SOCIAL MEDIA WITH INTEGRITY</a:t>
            </a:r>
          </a:p>
          <a:p>
            <a:pPr marR="0" lvl="0">
              <a:lnSpc>
                <a:spcPct val="115000"/>
              </a:lnSpc>
              <a:spcBef>
                <a:spcPts val="0"/>
              </a:spcBef>
              <a:spcAft>
                <a:spcPts val="1000"/>
              </a:spcAft>
            </a:pPr>
            <a:r>
              <a:rPr lang="en-US" sz="2400" dirty="0">
                <a:latin typeface="Calibri" panose="020F0502020204030204" pitchFamily="34" charset="0"/>
                <a:ea typeface="Calibri" panose="020F0502020204030204" pitchFamily="34" charset="0"/>
                <a:cs typeface="Calibri" panose="020F0502020204030204" pitchFamily="34" charset="0"/>
              </a:rPr>
              <a:t>Uphold the Santa Clara Lions name (Standards, Code of Conduct) and reputation.  Protect your own reputation as member of the Lions organization by remembering many people, even those you may not have intended to share with, will see your conduct and attitude through your online posts and interactions</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7" name="Rectangle 6"/>
          <p:cNvSpPr/>
          <p:nvPr/>
        </p:nvSpPr>
        <p:spPr>
          <a:xfrm>
            <a:off x="30096" y="3048821"/>
            <a:ext cx="8305800" cy="3618426"/>
          </a:xfrm>
          <a:prstGeom prst="rect">
            <a:avLst/>
          </a:prstGeom>
        </p:spPr>
        <p:txBody>
          <a:bodyPr wrap="square">
            <a:spAutoFit/>
          </a:bodyPr>
          <a:lstStyle/>
          <a:p>
            <a:pPr marR="0" lvl="0">
              <a:lnSpc>
                <a:spcPct val="115000"/>
              </a:lnSpc>
              <a:spcBef>
                <a:spcPts val="0"/>
              </a:spcBef>
              <a:spcAft>
                <a:spcPts val="1000"/>
              </a:spcAft>
            </a:pPr>
            <a:r>
              <a:rPr lang="en-US" sz="2400" b="1" dirty="0">
                <a:latin typeface="Calibri" panose="020F0502020204030204" pitchFamily="34" charset="0"/>
                <a:ea typeface="Calibri" panose="020F0502020204030204" pitchFamily="34" charset="0"/>
                <a:cs typeface="Calibri" panose="020F0502020204030204" pitchFamily="34" charset="0"/>
              </a:rPr>
              <a:t>2. CONDUCT YOURSELF IN APPROPRIATE MANNER</a:t>
            </a:r>
            <a:endParaRPr lang="en-US" sz="2400" dirty="0">
              <a:latin typeface="Calibri" panose="020F0502020204030204" pitchFamily="34" charset="0"/>
              <a:ea typeface="Calibri" panose="020F0502020204030204" pitchFamily="34" charset="0"/>
              <a:cs typeface="Calibri" panose="020F0502020204030204" pitchFamily="34" charset="0"/>
            </a:endParaRPr>
          </a:p>
          <a:p>
            <a:pPr marL="457200" marR="0">
              <a:lnSpc>
                <a:spcPct val="115000"/>
              </a:lnSpc>
              <a:spcBef>
                <a:spcPts val="0"/>
              </a:spcBef>
              <a:spcAft>
                <a:spcPts val="1000"/>
              </a:spcAft>
            </a:pPr>
            <a:r>
              <a:rPr lang="en-US" sz="2400" dirty="0">
                <a:latin typeface="Calibri" panose="020F0502020204030204" pitchFamily="34" charset="0"/>
                <a:ea typeface="Calibri" panose="020F0502020204030204" pitchFamily="34" charset="0"/>
                <a:cs typeface="Calibri" panose="020F0502020204030204" pitchFamily="34" charset="0"/>
              </a:rPr>
              <a:t>Do not post inappropriate materials, use slurs, insults, and/or vulgarity and/or engage in conduct that would not abide by the Santa Clara Lions Pop Warner Members and Adult Codes of Conduct and may expose you to lawsuits for libel, slander and other offenses.  As you are a volunteer for a youth serving organization; members of your organization, including children, may view the material you post.</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55240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1"/>
            <a:ext cx="8839200" cy="2768963"/>
          </a:xfrm>
          <a:prstGeom prst="rect">
            <a:avLst/>
          </a:prstGeom>
        </p:spPr>
        <p:txBody>
          <a:bodyPr wrap="square">
            <a:spAutoFit/>
          </a:bodyPr>
          <a:lstStyle/>
          <a:p>
            <a:pPr marR="0" lvl="0">
              <a:lnSpc>
                <a:spcPct val="115000"/>
              </a:lnSpc>
              <a:spcBef>
                <a:spcPts val="0"/>
              </a:spcBef>
              <a:spcAft>
                <a:spcPts val="1000"/>
              </a:spcAft>
            </a:pPr>
            <a:r>
              <a:rPr lang="en-US" sz="2400" b="1" dirty="0">
                <a:latin typeface="Calibri" panose="020F0502020204030204" pitchFamily="34" charset="0"/>
                <a:ea typeface="Calibri" panose="020F0502020204030204" pitchFamily="34" charset="0"/>
                <a:cs typeface="Calibri" panose="020F0502020204030204" pitchFamily="34" charset="0"/>
              </a:rPr>
              <a:t>3. USE DUE DILIGENCE</a:t>
            </a:r>
            <a:endParaRPr lang="en-US" sz="2400" dirty="0">
              <a:latin typeface="Calibri" panose="020F0502020204030204" pitchFamily="34" charset="0"/>
              <a:ea typeface="Calibri" panose="020F0502020204030204" pitchFamily="34" charset="0"/>
              <a:cs typeface="Calibri" panose="020F0502020204030204" pitchFamily="34" charset="0"/>
            </a:endParaRPr>
          </a:p>
          <a:p>
            <a:pPr marL="457200" marR="0">
              <a:lnSpc>
                <a:spcPct val="115000"/>
              </a:lnSpc>
              <a:spcBef>
                <a:spcPts val="0"/>
              </a:spcBef>
              <a:spcAft>
                <a:spcPts val="1000"/>
              </a:spcAft>
            </a:pPr>
            <a:r>
              <a:rPr lang="en-US" sz="2400" dirty="0">
                <a:latin typeface="Calibri" panose="020F0502020204030204" pitchFamily="34" charset="0"/>
                <a:ea typeface="Calibri" panose="020F0502020204030204" pitchFamily="34" charset="0"/>
                <a:cs typeface="Calibri" panose="020F0502020204030204" pitchFamily="34" charset="0"/>
              </a:rPr>
              <a:t>If you choose for your posts and profiles to be public, then take the time to consider who you “friend” or socialize with and who you accept as fans, as it will be public for many people to view. Your family, friends, colleagues and fellow volunteers' online behavior may reflect on the program and yourself.</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p:cNvSpPr/>
          <p:nvPr/>
        </p:nvSpPr>
        <p:spPr>
          <a:xfrm>
            <a:off x="304800" y="2819400"/>
            <a:ext cx="8382000" cy="2768963"/>
          </a:xfrm>
          <a:prstGeom prst="rect">
            <a:avLst/>
          </a:prstGeom>
        </p:spPr>
        <p:txBody>
          <a:bodyPr wrap="square">
            <a:spAutoFit/>
          </a:bodyPr>
          <a:lstStyle/>
          <a:p>
            <a:pPr marR="0" lvl="0">
              <a:lnSpc>
                <a:spcPct val="115000"/>
              </a:lnSpc>
              <a:spcBef>
                <a:spcPts val="0"/>
              </a:spcBef>
              <a:spcAft>
                <a:spcPts val="1000"/>
              </a:spcAft>
            </a:pPr>
            <a:r>
              <a:rPr lang="en-US" sz="2400" b="1" dirty="0">
                <a:latin typeface="Calibri" panose="020F0502020204030204" pitchFamily="34" charset="0"/>
                <a:ea typeface="Calibri" panose="020F0502020204030204" pitchFamily="34" charset="0"/>
                <a:cs typeface="Calibri" panose="020F0502020204030204" pitchFamily="34" charset="0"/>
              </a:rPr>
              <a:t>4. PROTECT OUR CHILDREN</a:t>
            </a:r>
            <a:endParaRPr lang="en-US" sz="2400" dirty="0">
              <a:latin typeface="Calibri" panose="020F0502020204030204" pitchFamily="34" charset="0"/>
              <a:ea typeface="Calibri" panose="020F0502020204030204" pitchFamily="34" charset="0"/>
              <a:cs typeface="Calibri" panose="020F0502020204030204" pitchFamily="34" charset="0"/>
            </a:endParaRPr>
          </a:p>
          <a:p>
            <a:pPr marL="457200" marR="0">
              <a:lnSpc>
                <a:spcPct val="115000"/>
              </a:lnSpc>
              <a:spcBef>
                <a:spcPts val="0"/>
              </a:spcBef>
              <a:spcAft>
                <a:spcPts val="1000"/>
              </a:spcAft>
            </a:pPr>
            <a:r>
              <a:rPr lang="en-US" sz="2400" dirty="0">
                <a:latin typeface="Calibri" panose="020F0502020204030204" pitchFamily="34" charset="0"/>
                <a:ea typeface="Calibri" panose="020F0502020204030204" pitchFamily="34" charset="0"/>
                <a:cs typeface="Calibri" panose="020F0502020204030204" pitchFamily="34" charset="0"/>
              </a:rPr>
              <a:t>Never post a photo of a child or any of their information without permission from their parent or guardian. In accordance with Pop Warner’s Child Protection Policy, as well as state and local laws, posting information about children should be taken with the utmost care and caution.</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4" name="Picture 3" descr="A logo for a football team&#10;&#10;Description automatically generated with low confidence">
            <a:extLst>
              <a:ext uri="{FF2B5EF4-FFF2-40B4-BE49-F238E27FC236}">
                <a16:creationId xmlns:a16="http://schemas.microsoft.com/office/drawing/2014/main" id="{9276AB1F-7D71-2BE0-1D66-F0E165015B7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5562600"/>
            <a:ext cx="914400" cy="1219200"/>
          </a:xfrm>
          <a:prstGeom prst="rect">
            <a:avLst/>
          </a:prstGeom>
        </p:spPr>
      </p:pic>
    </p:spTree>
    <p:extLst>
      <p:ext uri="{BB962C8B-B14F-4D97-AF65-F5344CB8AC3E}">
        <p14:creationId xmlns:p14="http://schemas.microsoft.com/office/powerpoint/2010/main" val="863414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458200" cy="5317353"/>
          </a:xfrm>
          <a:prstGeom prst="rect">
            <a:avLst/>
          </a:prstGeom>
        </p:spPr>
        <p:txBody>
          <a:bodyPr wrap="square">
            <a:spAutoFit/>
          </a:bodyPr>
          <a:lstStyle/>
          <a:p>
            <a:pPr marR="0" lvl="0">
              <a:lnSpc>
                <a:spcPct val="115000"/>
              </a:lnSpc>
              <a:spcBef>
                <a:spcPts val="0"/>
              </a:spcBef>
              <a:spcAft>
                <a:spcPts val="1000"/>
              </a:spcAft>
            </a:pPr>
            <a:r>
              <a:rPr lang="en-US" sz="2400" b="1" dirty="0">
                <a:latin typeface="Calibri" panose="020F0502020204030204" pitchFamily="34" charset="0"/>
                <a:ea typeface="Calibri" panose="020F0502020204030204" pitchFamily="34" charset="0"/>
                <a:cs typeface="Calibri" panose="020F0502020204030204" pitchFamily="34" charset="0"/>
              </a:rPr>
              <a:t>5. PROTECT CONFIDENITAL INFORMATION</a:t>
            </a:r>
            <a:endParaRPr lang="en-US" sz="2400" dirty="0">
              <a:latin typeface="Calibri" panose="020F0502020204030204" pitchFamily="34" charset="0"/>
              <a:ea typeface="Calibri" panose="020F0502020204030204" pitchFamily="34" charset="0"/>
              <a:cs typeface="Calibri" panose="020F0502020204030204" pitchFamily="34" charset="0"/>
            </a:endParaRPr>
          </a:p>
          <a:p>
            <a:pPr marL="457200" marR="0">
              <a:lnSpc>
                <a:spcPct val="115000"/>
              </a:lnSpc>
              <a:spcBef>
                <a:spcPts val="0"/>
              </a:spcBef>
              <a:spcAft>
                <a:spcPts val="1000"/>
              </a:spcAft>
            </a:pPr>
            <a:r>
              <a:rPr lang="en-US" sz="2400" dirty="0">
                <a:latin typeface="Calibri" panose="020F0502020204030204" pitchFamily="34" charset="0"/>
                <a:ea typeface="Calibri" panose="020F0502020204030204" pitchFamily="34" charset="0"/>
                <a:cs typeface="Calibri" panose="020F0502020204030204" pitchFamily="34" charset="0"/>
              </a:rPr>
              <a:t>Do not disclose information that can be considered private to your organization, teams/squads, members, supporters, business partners and/or any other party without their permission. Information such as that disclosed in meetings, events and even in passing, such as names, contact information, birthdays, email addresses and other similar information can be considered private and you may be breaking laws by sharing it. As a volunteer driven youth serving organization, personal information must be treated with the utmost confidentiality and sensitivity as we all have an overreaching responsibility to protect everyone’s privacy.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3" name="Picture 2" descr="A logo for a football team&#10;&#10;Description automatically generated with low confidence">
            <a:extLst>
              <a:ext uri="{FF2B5EF4-FFF2-40B4-BE49-F238E27FC236}">
                <a16:creationId xmlns:a16="http://schemas.microsoft.com/office/drawing/2014/main" id="{76E4A975-084C-912C-ECD4-2BAA21805D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5562600"/>
            <a:ext cx="914400" cy="1219200"/>
          </a:xfrm>
          <a:prstGeom prst="rect">
            <a:avLst/>
          </a:prstGeom>
        </p:spPr>
      </p:pic>
    </p:spTree>
    <p:extLst>
      <p:ext uri="{BB962C8B-B14F-4D97-AF65-F5344CB8AC3E}">
        <p14:creationId xmlns:p14="http://schemas.microsoft.com/office/powerpoint/2010/main" val="2487819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28" y="381000"/>
            <a:ext cx="8991600" cy="2323457"/>
          </a:xfrm>
          <a:prstGeom prst="rect">
            <a:avLst/>
          </a:prstGeom>
        </p:spPr>
        <p:txBody>
          <a:bodyPr wrap="square">
            <a:spAutoFit/>
          </a:bodyPr>
          <a:lstStyle/>
          <a:p>
            <a:pPr marR="0" lvl="0">
              <a:lnSpc>
                <a:spcPct val="115000"/>
              </a:lnSpc>
              <a:spcBef>
                <a:spcPts val="0"/>
              </a:spcBef>
              <a:spcAft>
                <a:spcPts val="1000"/>
              </a:spcAft>
            </a:pPr>
            <a:r>
              <a:rPr lang="en-US" sz="2000" b="1" dirty="0">
                <a:latin typeface="Calibri" panose="020F0502020204030204" pitchFamily="34" charset="0"/>
                <a:ea typeface="Calibri" panose="020F0502020204030204" pitchFamily="34" charset="0"/>
                <a:cs typeface="Calibri" panose="020F0502020204030204" pitchFamily="34" charset="0"/>
              </a:rPr>
              <a:t>6. THE POWER OF REGRET</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457200" marR="0">
              <a:lnSpc>
                <a:spcPct val="115000"/>
              </a:lnSpc>
              <a:spcBef>
                <a:spcPts val="0"/>
              </a:spcBef>
              <a:spcAft>
                <a:spcPts val="1000"/>
              </a:spcAft>
            </a:pPr>
            <a:r>
              <a:rPr lang="en-US" sz="2000" dirty="0">
                <a:latin typeface="Calibri" panose="020F0502020204030204" pitchFamily="34" charset="0"/>
                <a:ea typeface="Calibri" panose="020F0502020204030204" pitchFamily="34" charset="0"/>
                <a:cs typeface="Calibri" panose="020F0502020204030204" pitchFamily="34" charset="0"/>
              </a:rPr>
              <a:t>Remember that even if your settings are classified as private, your details and posts are never truly private, as your friends will still be able to see your posts and information can be passed along to others easily. Also, you are sending information over the internet and those comments you make may be permanent and accessed for years to come.</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p:cNvSpPr/>
          <p:nvPr/>
        </p:nvSpPr>
        <p:spPr>
          <a:xfrm>
            <a:off x="0" y="2819400"/>
            <a:ext cx="8610600" cy="3097964"/>
          </a:xfrm>
          <a:prstGeom prst="rect">
            <a:avLst/>
          </a:prstGeom>
        </p:spPr>
        <p:txBody>
          <a:bodyPr wrap="square">
            <a:spAutoFit/>
          </a:bodyPr>
          <a:lstStyle/>
          <a:p>
            <a:pPr marR="0" lvl="0">
              <a:lnSpc>
                <a:spcPct val="115000"/>
              </a:lnSpc>
              <a:spcBef>
                <a:spcPts val="0"/>
              </a:spcBef>
              <a:spcAft>
                <a:spcPts val="1000"/>
              </a:spcAft>
            </a:pPr>
            <a:r>
              <a:rPr lang="en-US" sz="2000" b="1" dirty="0">
                <a:latin typeface="Calibri" panose="020F0502020204030204" pitchFamily="34" charset="0"/>
                <a:ea typeface="Calibri" panose="020F0502020204030204" pitchFamily="34" charset="0"/>
                <a:cs typeface="Calibri" panose="020F0502020204030204" pitchFamily="34" charset="0"/>
              </a:rPr>
              <a:t>7. KNOW WHAT IS PROPRIETARY</a:t>
            </a:r>
            <a:r>
              <a:rPr lang="en-US" sz="2000" dirty="0">
                <a:latin typeface="Calibri" panose="020F0502020204030204" pitchFamily="34" charset="0"/>
                <a:ea typeface="Calibri" panose="020F0502020204030204" pitchFamily="34" charset="0"/>
                <a:cs typeface="Calibri" panose="020F0502020204030204" pitchFamily="34" charset="0"/>
              </a:rPr>
              <a:t> </a:t>
            </a:r>
          </a:p>
          <a:p>
            <a:pPr marL="457200" marR="0">
              <a:lnSpc>
                <a:spcPct val="115000"/>
              </a:lnSpc>
              <a:spcBef>
                <a:spcPts val="0"/>
              </a:spcBef>
              <a:spcAft>
                <a:spcPts val="1000"/>
              </a:spcAft>
            </a:pPr>
            <a:r>
              <a:rPr lang="en-US" sz="2000" dirty="0">
                <a:latin typeface="Calibri" panose="020F0502020204030204" pitchFamily="34" charset="0"/>
                <a:ea typeface="Calibri" panose="020F0502020204030204" pitchFamily="34" charset="0"/>
                <a:cs typeface="Calibri" panose="020F0502020204030204" pitchFamily="34" charset="0"/>
              </a:rPr>
              <a:t>Make sure that all images, statements, and other collateral are appropriate and have the permission of all persons depicted in or associated with them prior to posting/disseminating.  Do NOT use the Santa Clara Lions Pop Warner trademarks, which include its name and logos, or copyrighted materials such as rulebook and administrative materials, or any other party’s protected marks or copyrighted materials, without express written permission</a:t>
            </a:r>
            <a:r>
              <a:rPr lang="en-US" sz="2400" dirty="0">
                <a:latin typeface="Calibri" panose="020F0502020204030204" pitchFamily="34" charset="0"/>
                <a:ea typeface="Calibri" panose="020F0502020204030204" pitchFamily="34" charset="0"/>
                <a:cs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4" name="Picture 3" descr="A logo for a football team&#10;&#10;Description automatically generated with low confidence">
            <a:extLst>
              <a:ext uri="{FF2B5EF4-FFF2-40B4-BE49-F238E27FC236}">
                <a16:creationId xmlns:a16="http://schemas.microsoft.com/office/drawing/2014/main" id="{2CAE1356-BA89-14CB-BAB9-98F50B40DE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81200" y="5486400"/>
            <a:ext cx="914400" cy="1219200"/>
          </a:xfrm>
          <a:prstGeom prst="rect">
            <a:avLst/>
          </a:prstGeom>
        </p:spPr>
      </p:pic>
    </p:spTree>
    <p:extLst>
      <p:ext uri="{BB962C8B-B14F-4D97-AF65-F5344CB8AC3E}">
        <p14:creationId xmlns:p14="http://schemas.microsoft.com/office/powerpoint/2010/main" val="1039109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990600"/>
            <a:ext cx="8763000" cy="3052118"/>
          </a:xfrm>
          <a:prstGeom prst="rect">
            <a:avLst/>
          </a:prstGeom>
        </p:spPr>
        <p:txBody>
          <a:bodyPr wrap="square">
            <a:spAutoFit/>
          </a:bodyPr>
          <a:lstStyle/>
          <a:p>
            <a:pPr marR="0" lvl="0">
              <a:lnSpc>
                <a:spcPct val="115000"/>
              </a:lnSpc>
              <a:spcBef>
                <a:spcPts val="0"/>
              </a:spcBef>
              <a:spcAft>
                <a:spcPts val="1000"/>
              </a:spcAft>
            </a:pPr>
            <a:r>
              <a:rPr lang="en-US" sz="2000" b="1" dirty="0">
                <a:latin typeface="Calibri" panose="020F0502020204030204" pitchFamily="34" charset="0"/>
                <a:ea typeface="Calibri" panose="020F0502020204030204" pitchFamily="34" charset="0"/>
                <a:cs typeface="Calibri" panose="020F0502020204030204" pitchFamily="34" charset="0"/>
              </a:rPr>
              <a:t>8. REPRESENT SANTA CLARA LIONS POP WARNER WELL</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457200" marR="0">
              <a:lnSpc>
                <a:spcPct val="115000"/>
              </a:lnSpc>
              <a:spcBef>
                <a:spcPts val="0"/>
              </a:spcBef>
              <a:spcAft>
                <a:spcPts val="1000"/>
              </a:spcAft>
            </a:pPr>
            <a:r>
              <a:rPr lang="en-US" sz="2000" dirty="0">
                <a:latin typeface="Calibri" panose="020F0502020204030204" pitchFamily="34" charset="0"/>
                <a:ea typeface="Calibri" panose="020F0502020204030204" pitchFamily="34" charset="0"/>
                <a:cs typeface="Calibri" panose="020F0502020204030204" pitchFamily="34" charset="0"/>
              </a:rPr>
              <a:t>If you are going to speak as a representative of our Pop Warner organization identify your position with your message. For example, I am Joe Smith, president of Santa Clara Lions Pop Warner.  Use social media in a positive manner to add value to the organization. Encouraging your kids to play their best, congratulating your volunteers on their service, thanking your supporters and commemorating special events are all productive means for which to utilize social media.</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4" name="Picture 3" descr="A logo for a football team&#10;&#10;Description automatically generated with low confidence">
            <a:extLst>
              <a:ext uri="{FF2B5EF4-FFF2-40B4-BE49-F238E27FC236}">
                <a16:creationId xmlns:a16="http://schemas.microsoft.com/office/drawing/2014/main" id="{5F76B6EF-E02C-C76F-ACE9-73FDB2AEF74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4865078"/>
            <a:ext cx="1219200" cy="1625600"/>
          </a:xfrm>
          <a:prstGeom prst="rect">
            <a:avLst/>
          </a:prstGeom>
        </p:spPr>
      </p:pic>
    </p:spTree>
    <p:extLst>
      <p:ext uri="{BB962C8B-B14F-4D97-AF65-F5344CB8AC3E}">
        <p14:creationId xmlns:p14="http://schemas.microsoft.com/office/powerpoint/2010/main" val="524732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9144000" cy="1990288"/>
          </a:xfrm>
          <a:prstGeom prst="rect">
            <a:avLst/>
          </a:prstGeom>
        </p:spPr>
        <p:txBody>
          <a:bodyPr wrap="square">
            <a:spAutoFit/>
          </a:bodyPr>
          <a:lstStyle/>
          <a:p>
            <a:pPr marR="0" lvl="0">
              <a:lnSpc>
                <a:spcPct val="115000"/>
              </a:lnSpc>
              <a:spcBef>
                <a:spcPts val="0"/>
              </a:spcBef>
              <a:spcAft>
                <a:spcPts val="1000"/>
              </a:spcAft>
            </a:pPr>
            <a:r>
              <a:rPr lang="en-US" sz="2000" b="1" dirty="0">
                <a:latin typeface="Calibri" panose="020F0502020204030204" pitchFamily="34" charset="0"/>
                <a:ea typeface="Calibri" panose="020F0502020204030204" pitchFamily="34" charset="0"/>
                <a:cs typeface="Calibri" panose="020F0502020204030204" pitchFamily="34" charset="0"/>
              </a:rPr>
              <a:t>9. STOP AND THINK</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457200" marR="0">
              <a:lnSpc>
                <a:spcPct val="115000"/>
              </a:lnSpc>
              <a:spcBef>
                <a:spcPts val="0"/>
              </a:spcBef>
              <a:spcAft>
                <a:spcPts val="1000"/>
              </a:spcAft>
            </a:pPr>
            <a:r>
              <a:rPr lang="en-US" sz="2000" dirty="0">
                <a:latin typeface="Calibri" panose="020F0502020204030204" pitchFamily="34" charset="0"/>
                <a:ea typeface="Calibri" panose="020F0502020204030204" pitchFamily="34" charset="0"/>
                <a:cs typeface="Calibri" panose="020F0502020204030204" pitchFamily="34" charset="0"/>
              </a:rPr>
              <a:t>Before posting, take a moment or two and stop and think about what you will be posting. Use this time to think about what the members of Lions Football will think about your post and how it reflects on Santa Clara Pop Warner and yourself, and make sure it is necessary and appropriate.</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p:cNvSpPr/>
          <p:nvPr/>
        </p:nvSpPr>
        <p:spPr>
          <a:xfrm>
            <a:off x="62113" y="2142688"/>
            <a:ext cx="8991600" cy="1636345"/>
          </a:xfrm>
          <a:prstGeom prst="rect">
            <a:avLst/>
          </a:prstGeom>
        </p:spPr>
        <p:txBody>
          <a:bodyPr wrap="square">
            <a:spAutoFit/>
          </a:bodyPr>
          <a:lstStyle/>
          <a:p>
            <a:pPr marR="0" lvl="0">
              <a:lnSpc>
                <a:spcPct val="115000"/>
              </a:lnSpc>
              <a:spcBef>
                <a:spcPts val="0"/>
              </a:spcBef>
              <a:spcAft>
                <a:spcPts val="1000"/>
              </a:spcAft>
            </a:pPr>
            <a:r>
              <a:rPr lang="en-US" sz="2000" b="1" dirty="0">
                <a:latin typeface="Calibri" panose="020F0502020204030204" pitchFamily="34" charset="0"/>
                <a:ea typeface="Calibri" panose="020F0502020204030204" pitchFamily="34" charset="0"/>
                <a:cs typeface="Calibri" panose="020F0502020204030204" pitchFamily="34" charset="0"/>
              </a:rPr>
              <a:t>10. SPORTSMANSHIP STILL APPLIES</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457200" marR="0">
              <a:lnSpc>
                <a:spcPct val="115000"/>
              </a:lnSpc>
              <a:spcBef>
                <a:spcPts val="0"/>
              </a:spcBef>
              <a:spcAft>
                <a:spcPts val="1000"/>
              </a:spcAft>
            </a:pPr>
            <a:r>
              <a:rPr lang="en-US" sz="2000" dirty="0">
                <a:latin typeface="Calibri" panose="020F0502020204030204" pitchFamily="34" charset="0"/>
                <a:ea typeface="Calibri" panose="020F0502020204030204" pitchFamily="34" charset="0"/>
                <a:cs typeface="Times New Roman" panose="02020603050405020304" pitchFamily="18" charset="0"/>
              </a:rPr>
              <a:t>Behavior that would not be considered acceptable at the field is also not acceptable on social media networks.  Derogatory comments in regards to players, coaches, parents, officials, or anyone else will not be tolerated.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138313" y="3962400"/>
            <a:ext cx="8839200" cy="1990288"/>
          </a:xfrm>
          <a:prstGeom prst="rect">
            <a:avLst/>
          </a:prstGeom>
        </p:spPr>
        <p:txBody>
          <a:bodyPr wrap="square">
            <a:spAutoFit/>
          </a:bodyPr>
          <a:lstStyle/>
          <a:p>
            <a:pPr marR="0" lvl="0">
              <a:lnSpc>
                <a:spcPct val="115000"/>
              </a:lnSpc>
              <a:spcBef>
                <a:spcPts val="0"/>
              </a:spcBef>
              <a:spcAft>
                <a:spcPts val="1000"/>
              </a:spcAft>
            </a:pPr>
            <a:r>
              <a:rPr lang="en-US" sz="2000" b="1" dirty="0">
                <a:latin typeface="Calibri" panose="020F0502020204030204" pitchFamily="34" charset="0"/>
                <a:ea typeface="Calibri" panose="020F0502020204030204" pitchFamily="34" charset="0"/>
                <a:cs typeface="Calibri" panose="020F0502020204030204" pitchFamily="34" charset="0"/>
              </a:rPr>
              <a:t>11. WOULD YOU WANT YOUR KID OR GRAND KIDS TO SEE IT</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457200" marR="0">
              <a:lnSpc>
                <a:spcPct val="115000"/>
              </a:lnSpc>
              <a:spcBef>
                <a:spcPts val="0"/>
              </a:spcBef>
              <a:spcAft>
                <a:spcPts val="1000"/>
              </a:spcAft>
            </a:pPr>
            <a:r>
              <a:rPr lang="en-US" sz="2000" dirty="0">
                <a:latin typeface="Calibri" panose="020F0502020204030204" pitchFamily="34" charset="0"/>
                <a:ea typeface="Calibri" panose="020F0502020204030204" pitchFamily="34" charset="0"/>
                <a:cs typeface="Times New Roman" panose="02020603050405020304" pitchFamily="18" charset="0"/>
              </a:rPr>
              <a:t>Ask yourself this question when posting content on social media networks.  You are a role model to all of the young athletes in Lions Football, and they may see content that you post.  If you have any doubts as to whether or not content is appropriate, side with no.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descr="A logo for a football team&#10;&#10;Description automatically generated with low confidence">
            <a:extLst>
              <a:ext uri="{FF2B5EF4-FFF2-40B4-BE49-F238E27FC236}">
                <a16:creationId xmlns:a16="http://schemas.microsoft.com/office/drawing/2014/main" id="{D9ECAC56-177E-7389-855E-C564DE7920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3800" y="5562599"/>
            <a:ext cx="934916" cy="1246555"/>
          </a:xfrm>
          <a:prstGeom prst="rect">
            <a:avLst/>
          </a:prstGeom>
        </p:spPr>
      </p:pic>
      <p:pic>
        <p:nvPicPr>
          <p:cNvPr id="7" name="Picture 6" descr="A logo for a football team&#10;&#10;Description automatically generated with low confidence">
            <a:extLst>
              <a:ext uri="{FF2B5EF4-FFF2-40B4-BE49-F238E27FC236}">
                <a16:creationId xmlns:a16="http://schemas.microsoft.com/office/drawing/2014/main" id="{C5FB8C67-56E4-B32F-ACD3-E7AF33C5E88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6400" y="1371600"/>
            <a:ext cx="934916" cy="1246555"/>
          </a:xfrm>
          <a:prstGeom prst="rect">
            <a:avLst/>
          </a:prstGeom>
        </p:spPr>
      </p:pic>
    </p:spTree>
    <p:extLst>
      <p:ext uri="{BB962C8B-B14F-4D97-AF65-F5344CB8AC3E}">
        <p14:creationId xmlns:p14="http://schemas.microsoft.com/office/powerpoint/2010/main" val="2630545105"/>
      </p:ext>
    </p:extLst>
  </p:cSld>
  <p:clrMapOvr>
    <a:masterClrMapping/>
  </p:clrMapOvr>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4 Recruiting Deck UPDATED 10-8-14 [Compatibility Mode]" id="{83D37BA1-2FC9-4E6C-BBFB-C630054A897A}" vid="{73B5C3E1-55C0-41C6-BD2A-9B4FB7F6B4A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Pop Warner Template</Template>
  <TotalTime>5184</TotalTime>
  <Words>931</Words>
  <Application>Microsoft Office PowerPoint</Application>
  <PresentationFormat>On-screen Show (4:3)</PresentationFormat>
  <Paragraphs>26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Digital Dots</vt:lpstr>
      <vt:lpstr>  </vt:lpstr>
      <vt:lpstr>Santa Clara Lions Pop Warner Social Media Guidelines </vt:lpstr>
      <vt:lpstr>PowerPoint Presentation</vt:lpstr>
      <vt:lpstr>PowerPoint Presentation</vt:lpstr>
      <vt:lpstr>PowerPoint Presentation</vt:lpstr>
      <vt:lpstr>PowerPoint Presentation</vt:lpstr>
      <vt:lpstr>PowerPoint Presentation</vt:lpstr>
      <vt:lpstr>PowerPoint Presentation</vt:lpstr>
    </vt:vector>
  </TitlesOfParts>
  <Company>Pop Warner Little Scholars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League Election and Association Forms  (to be done in League One)</dc:title>
  <dc:creator>harry Harrington</dc:creator>
  <cp:lastModifiedBy>Craig Connelly</cp:lastModifiedBy>
  <cp:revision>77</cp:revision>
  <dcterms:created xsi:type="dcterms:W3CDTF">2014-12-27T12:02:21Z</dcterms:created>
  <dcterms:modified xsi:type="dcterms:W3CDTF">2023-06-17T17:26:32Z</dcterms:modified>
</cp:coreProperties>
</file>